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65" r:id="rId4"/>
    <p:sldId id="266" r:id="rId5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ao ar livre&#10;&#10;Descrição gerada automaticamente">
            <a:extLst>
              <a:ext uri="{FF2B5EF4-FFF2-40B4-BE49-F238E27FC236}">
                <a16:creationId xmlns:a16="http://schemas.microsoft.com/office/drawing/2014/main" id="{CC838CBC-F2B6-4D7E-A4DA-CAE3E8DE587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320039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28067349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8A700FE5-1639-4657-B04A-C6EA31CE633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320039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32003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8062664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grama&#10;&#10;Descrição gerada automaticamente">
            <a:extLst>
              <a:ext uri="{FF2B5EF4-FFF2-40B4-BE49-F238E27FC236}">
                <a16:creationId xmlns:a16="http://schemas.microsoft.com/office/drawing/2014/main" id="{52715F75-B3FB-4137-9477-213C9FC7940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320039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161631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8328ACDA-FC4C-4C6A-A922-FC229ADAE15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O DIA DO SENHOR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F8D064D-7DDC-4CA8-9400-DAFFA3A4460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66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AFB5ED-292F-41BC-B924-95887B539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DIA DO SENHOR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5E620F7-CB12-4351-9C07-224C762069C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66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02EDE79D-BD75-4115-AEC3-08C15D12EFD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dirty="0"/>
              <a:t>No santo dia do Senhor, </a:t>
            </a:r>
          </a:p>
          <a:p>
            <a:r>
              <a:rPr lang="pt-BR" dirty="0"/>
              <a:t>É bom, com salmos de louvor,</a:t>
            </a:r>
          </a:p>
          <a:p>
            <a:r>
              <a:rPr lang="pt-BR" dirty="0"/>
              <a:t>Ao grande e eterno Deus honrar,</a:t>
            </a:r>
          </a:p>
          <a:p>
            <a:r>
              <a:rPr lang="pt-BR" dirty="0"/>
              <a:t>E Sua graça proclamar.</a:t>
            </a:r>
          </a:p>
        </p:txBody>
      </p:sp>
    </p:spTree>
    <p:extLst>
      <p:ext uri="{BB962C8B-B14F-4D97-AF65-F5344CB8AC3E}">
        <p14:creationId xmlns:p14="http://schemas.microsoft.com/office/powerpoint/2010/main" val="1616530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AFB5ED-292F-41BC-B924-95887B539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DIA DO SENHOR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5E620F7-CB12-4351-9C07-224C762069C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66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3E4CFEE-932E-4FA5-BEE7-C0A92129CBB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dirty="0"/>
              <a:t>Eu, de manhã, me alegrarei </a:t>
            </a:r>
          </a:p>
          <a:p>
            <a:r>
              <a:rPr lang="pt-BR" dirty="0" err="1"/>
              <a:t>Co’as</a:t>
            </a:r>
            <a:r>
              <a:rPr lang="pt-BR" dirty="0"/>
              <a:t> grandes bênçãos </a:t>
            </a:r>
          </a:p>
          <a:p>
            <a:r>
              <a:rPr lang="pt-BR" dirty="0"/>
              <a:t>que provei; </a:t>
            </a:r>
          </a:p>
          <a:p>
            <a:r>
              <a:rPr lang="pt-BR" dirty="0"/>
              <a:t>E, à noite, imensa gratidão </a:t>
            </a:r>
          </a:p>
          <a:p>
            <a:r>
              <a:rPr lang="pt-BR" dirty="0"/>
              <a:t>Inundará meu coração.</a:t>
            </a:r>
          </a:p>
        </p:txBody>
      </p:sp>
    </p:spTree>
    <p:extLst>
      <p:ext uri="{BB962C8B-B14F-4D97-AF65-F5344CB8AC3E}">
        <p14:creationId xmlns:p14="http://schemas.microsoft.com/office/powerpoint/2010/main" val="40532270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AFB5ED-292F-41BC-B924-95887B539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DIA DO SENHOR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5E620F7-CB12-4351-9C07-224C762069C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66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02EDE79D-BD75-4115-AEC3-08C15D12EFD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 err="1"/>
              <a:t>Minh’alma</a:t>
            </a:r>
            <a:r>
              <a:rPr lang="pt-BR" dirty="0"/>
              <a:t>, então, levantará </a:t>
            </a:r>
          </a:p>
          <a:p>
            <a:r>
              <a:rPr lang="pt-BR" dirty="0"/>
              <a:t>A sua voz e cantará, </a:t>
            </a:r>
          </a:p>
          <a:p>
            <a:r>
              <a:rPr lang="pt-BR" dirty="0"/>
              <a:t>Em doces hinos, o louvor </a:t>
            </a:r>
          </a:p>
          <a:p>
            <a:r>
              <a:rPr lang="pt-BR" dirty="0"/>
              <a:t>A meu benigno Salvador.</a:t>
            </a:r>
          </a:p>
        </p:txBody>
      </p:sp>
    </p:spTree>
    <p:extLst>
      <p:ext uri="{BB962C8B-B14F-4D97-AF65-F5344CB8AC3E}">
        <p14:creationId xmlns:p14="http://schemas.microsoft.com/office/powerpoint/2010/main" val="17974283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1679</TotalTime>
  <Words>92</Words>
  <Application>Microsoft Office PowerPoint</Application>
  <PresentationFormat>Apresentação na tela (16:9)</PresentationFormat>
  <Paragraphs>21</Paragraphs>
  <Slides>4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</vt:i4>
      </vt:variant>
    </vt:vector>
  </HeadingPairs>
  <TitlesOfParts>
    <vt:vector size="10" baseType="lpstr">
      <vt:lpstr>Arial</vt:lpstr>
      <vt:lpstr>BentonSans Black</vt:lpstr>
      <vt:lpstr>BentonSans Bold</vt:lpstr>
      <vt:lpstr>BentonSans Regular</vt:lpstr>
      <vt:lpstr>Calibri</vt:lpstr>
      <vt:lpstr>Tema do Office</vt:lpstr>
      <vt:lpstr>O DIA DO SENHOR</vt:lpstr>
      <vt:lpstr>O DIA DO SENHOR</vt:lpstr>
      <vt:lpstr>O DIA DO SENHOR</vt:lpstr>
      <vt:lpstr>O DIA DO SENHOR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16</cp:revision>
  <dcterms:created xsi:type="dcterms:W3CDTF">2019-03-12T19:19:25Z</dcterms:created>
  <dcterms:modified xsi:type="dcterms:W3CDTF">2019-06-12T21:47:44Z</dcterms:modified>
</cp:coreProperties>
</file>